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9" r:id="rId4"/>
    <p:sldId id="260"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9" d="100"/>
          <a:sy n="69" d="100"/>
        </p:scale>
        <p:origin x="-546"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ound Diagonal Corner Rectangle 6"/>
          <p:cNvSpPr/>
          <p:nvPr/>
        </p:nvSpPr>
        <p:spPr>
          <a:xfrm>
            <a:off x="164592" y="146304"/>
            <a:ext cx="8814816" cy="2505456"/>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Title 7"/>
          <p:cNvSpPr>
            <a:spLocks noGrp="1"/>
          </p:cNvSpPr>
          <p:nvPr>
            <p:ph type="ctrTitle"/>
          </p:nvPr>
        </p:nvSpPr>
        <p:spPr>
          <a:xfrm>
            <a:off x="464234" y="381001"/>
            <a:ext cx="8229600" cy="2209800"/>
          </a:xfrm>
        </p:spPr>
        <p:txBody>
          <a:bodyPr lIns="45720" rIns="228600" anchor="b">
            <a:normAutofit/>
          </a:bodyPr>
          <a:lstStyle>
            <a:lvl1pPr marL="0" algn="r">
              <a:defRPr sz="4800"/>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2133600" y="2819400"/>
            <a:ext cx="6560234" cy="1752600"/>
          </a:xfrm>
        </p:spPr>
        <p:txBody>
          <a:bodyPr lIns="45720" rIns="246888"/>
          <a:lstStyle>
            <a:lvl1pPr marL="0" indent="0" algn="r">
              <a:spcBef>
                <a:spcPts val="0"/>
              </a:spcBef>
              <a:buNone/>
              <a:defRPr>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0" name="Date Placeholder 9"/>
          <p:cNvSpPr>
            <a:spLocks noGrp="1"/>
          </p:cNvSpPr>
          <p:nvPr>
            <p:ph type="dt" sz="half" idx="10"/>
          </p:nvPr>
        </p:nvSpPr>
        <p:spPr>
          <a:xfrm>
            <a:off x="5562600" y="6509004"/>
            <a:ext cx="3002280" cy="274320"/>
          </a:xfrm>
        </p:spPr>
        <p:txBody>
          <a:bodyPr vert="horz" rtlCol="0"/>
          <a:lstStyle>
            <a:extLst/>
          </a:lstStyle>
          <a:p>
            <a:fld id="{DEF9214F-C9D2-41C6-A56B-047039E5D951}" type="datetimeFigureOut">
              <a:rPr lang="en-US" smtClean="0"/>
              <a:pPr/>
              <a:t>7/25/2012</a:t>
            </a:fld>
            <a:endParaRPr lang="en-US"/>
          </a:p>
        </p:txBody>
      </p:sp>
      <p:sp>
        <p:nvSpPr>
          <p:cNvPr id="11" name="Slide Number Placeholder 10"/>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67173549-0570-42A5-8A1D-3CD9B52D55BA}" type="slidenum">
              <a:rPr lang="en-US" smtClean="0"/>
              <a:pPr/>
              <a:t>‹#›</a:t>
            </a:fld>
            <a:endParaRPr lang="en-US"/>
          </a:p>
        </p:txBody>
      </p:sp>
      <p:sp>
        <p:nvSpPr>
          <p:cNvPr id="12" name="Footer Placeholder 11"/>
          <p:cNvSpPr>
            <a:spLocks noGrp="1"/>
          </p:cNvSpPr>
          <p:nvPr>
            <p:ph type="ftr" sz="quarter" idx="12"/>
          </p:nvPr>
        </p:nvSpPr>
        <p:spPr>
          <a:xfrm>
            <a:off x="1600200" y="6509004"/>
            <a:ext cx="3907464" cy="274320"/>
          </a:xfrm>
        </p:spPr>
        <p:txBody>
          <a:bodyPr vert="horz" rtlCol="0"/>
          <a:lstStyle>
            <a:extLst/>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EF9214F-C9D2-41C6-A56B-047039E5D951}" type="datetimeFigureOut">
              <a:rPr lang="en-US" smtClean="0"/>
              <a:pPr/>
              <a:t>7/25/2012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7173549-0570-42A5-8A1D-3CD9B52D55B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lvl1pPr algn="l">
              <a:defRPr/>
            </a:lvl1pPr>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EF9214F-C9D2-41C6-A56B-047039E5D951}" type="datetimeFigureOut">
              <a:rPr lang="en-US" smtClean="0"/>
              <a:pPr/>
              <a:t>7/25/2012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7173549-0570-42A5-8A1D-3CD9B52D55B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EF9214F-C9D2-41C6-A56B-047039E5D951}" type="datetimeFigureOut">
              <a:rPr lang="en-US" smtClean="0"/>
              <a:pPr/>
              <a:t>7/25/2012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7173549-0570-42A5-8A1D-3CD9B52D55BA}"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7" name="Rectangle 6"/>
          <p:cNvSpPr/>
          <p:nvPr/>
        </p:nvSpPr>
        <p:spPr>
          <a:xfrm>
            <a:off x="1000128" y="3267456"/>
            <a:ext cx="74066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722376" y="498230"/>
            <a:ext cx="7772400" cy="2731008"/>
          </a:xfrm>
        </p:spPr>
        <p:txBody>
          <a:bodyPr rIns="100584"/>
          <a:lstStyle>
            <a:lvl1pPr algn="r">
              <a:buNone/>
              <a:defRPr sz="4000" b="1" cap="none">
                <a:solidFill>
                  <a:schemeClr val="accent1">
                    <a:tint val="95000"/>
                    <a:satMod val="200000"/>
                  </a:schemeClr>
                </a:solidFill>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287713"/>
            <a:ext cx="7772400" cy="1509712"/>
          </a:xfrm>
        </p:spPr>
        <p:txBody>
          <a:bodyPr rIns="128016" anchor="t"/>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a:xfrm>
            <a:off x="5562600" y="6513670"/>
            <a:ext cx="3002280" cy="274320"/>
          </a:xfrm>
        </p:spPr>
        <p:txBody>
          <a:bodyPr vert="horz" rtlCol="0"/>
          <a:lstStyle>
            <a:extLst/>
          </a:lstStyle>
          <a:p>
            <a:fld id="{DEF9214F-C9D2-41C6-A56B-047039E5D951}" type="datetimeFigureOut">
              <a:rPr lang="en-US" smtClean="0"/>
              <a:pPr/>
              <a:t>7/25/2012</a:t>
            </a:fld>
            <a:endParaRPr lang="en-US"/>
          </a:p>
        </p:txBody>
      </p:sp>
      <p:sp>
        <p:nvSpPr>
          <p:cNvPr id="9" name="Slide Number Placeholder 8"/>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67173549-0570-42A5-8A1D-3CD9B52D55BA}" type="slidenum">
              <a:rPr lang="en-US" smtClean="0"/>
              <a:pPr/>
              <a:t>‹#›</a:t>
            </a:fld>
            <a:endParaRPr lang="en-US"/>
          </a:p>
        </p:txBody>
      </p:sp>
      <p:sp>
        <p:nvSpPr>
          <p:cNvPr id="10" name="Footer Placeholder 9"/>
          <p:cNvSpPr>
            <a:spLocks noGrp="1"/>
          </p:cNvSpPr>
          <p:nvPr>
            <p:ph type="ftr" sz="quarter" idx="12"/>
          </p:nvPr>
        </p:nvSpPr>
        <p:spPr>
          <a:xfrm>
            <a:off x="1600200" y="6513670"/>
            <a:ext cx="3907464" cy="274320"/>
          </a:xfrm>
        </p:spPr>
        <p:txBody>
          <a:bodyPr vert="horz" rtlCol="0"/>
          <a:lstStyle>
            <a:extLst/>
          </a:lstStyle>
          <a:p>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DEF9214F-C9D2-41C6-A56B-047039E5D951}" type="datetimeFigureOut">
              <a:rPr lang="en-US" smtClean="0"/>
              <a:pPr/>
              <a:t>7/25/2012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a:xfrm>
            <a:off x="8641080" y="6514568"/>
            <a:ext cx="464288" cy="274320"/>
          </a:xfrm>
        </p:spPr>
        <p:txBody>
          <a:bodyPr/>
          <a:lstStyle>
            <a:extLst/>
          </a:lstStyle>
          <a:p>
            <a:fld id="{67173549-0570-42A5-8A1D-3CD9B52D55BA}" type="slidenum">
              <a:rPr lang="en-US" smtClean="0"/>
              <a:pPr/>
              <a:t>‹#›</a:t>
            </a:fld>
            <a:endParaRPr lang="en-US"/>
          </a:p>
        </p:txBody>
      </p:sp>
      <p:sp>
        <p:nvSpPr>
          <p:cNvPr id="10" name="Rectangle 9"/>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Rectangle 9"/>
          <p:cNvSpPr/>
          <p:nvPr/>
        </p:nvSpPr>
        <p:spPr>
          <a:xfrm>
            <a:off x="616744"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11" name="Rectangle 10"/>
          <p:cNvSpPr/>
          <p:nvPr/>
        </p:nvSpPr>
        <p:spPr>
          <a:xfrm>
            <a:off x="4800600"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2" name="Title 1"/>
          <p:cNvSpPr>
            <a:spLocks noGrp="1"/>
          </p:cNvSpPr>
          <p:nvPr>
            <p:ph type="title"/>
          </p:nvPr>
        </p:nvSpPr>
        <p:spPr>
          <a:xfrm>
            <a:off x="457200" y="251948"/>
            <a:ext cx="8229600"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3"/>
            <a:ext cx="4040188"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3"/>
            <a:ext cx="4041775"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941763"/>
          </a:xfrm>
        </p:spPr>
        <p:txBody>
          <a:bodyPr lIns="91440"/>
          <a:lstStyle>
            <a:lvl1pPr>
              <a:defRPr sz="22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941763"/>
          </a:xfrm>
        </p:spPr>
        <p:txBody>
          <a:bodyPr/>
          <a:lstStyle>
            <a:lvl1pPr>
              <a:defRPr sz="22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DEF9214F-C9D2-41C6-A56B-047039E5D951}" type="datetimeFigureOut">
              <a:rPr lang="en-US" smtClean="0"/>
              <a:pPr/>
              <a:t>7/25/2012</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a:xfrm>
            <a:off x="8641080" y="6514568"/>
            <a:ext cx="464288" cy="274320"/>
          </a:xfrm>
        </p:spPr>
        <p:txBody>
          <a:bodyPr/>
          <a:lstStyle>
            <a:extLst/>
          </a:lstStyle>
          <a:p>
            <a:fld id="{67173549-0570-42A5-8A1D-3CD9B52D55BA}"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53218"/>
            <a:ext cx="8229600"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DEF9214F-C9D2-41C6-A56B-047039E5D951}" type="datetimeFigureOut">
              <a:rPr lang="en-US" smtClean="0"/>
              <a:pPr/>
              <a:t>7/25/2012</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67173549-0570-42A5-8A1D-3CD9B52D55BA}" type="slidenum">
              <a:rPr lang="en-US" smtClean="0"/>
              <a:pPr/>
              <a:t>‹#›</a:t>
            </a:fld>
            <a:endParaRPr lang="en-US"/>
          </a:p>
        </p:txBody>
      </p:sp>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DEF9214F-C9D2-41C6-A56B-047039E5D951}" type="datetimeFigureOut">
              <a:rPr lang="en-US" smtClean="0"/>
              <a:pPr/>
              <a:t>7/25/2012</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67173549-0570-42A5-8A1D-3CD9B52D55B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8" name="Rectangle 7"/>
          <p:cNvSpPr/>
          <p:nvPr/>
        </p:nvSpPr>
        <p:spPr>
          <a:xfrm>
            <a:off x="5057552" y="105765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963136" y="304800"/>
            <a:ext cx="3931920" cy="762000"/>
          </a:xfrm>
        </p:spPr>
        <p:txBody>
          <a:bodyPr anchor="b"/>
          <a:lstStyle>
            <a:lvl1pPr marL="0" algn="r">
              <a:buNone/>
              <a:defRPr sz="2000" b="1"/>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963136" y="1107560"/>
            <a:ext cx="3931920" cy="1066800"/>
          </a:xfrm>
        </p:spPr>
        <p:txBody>
          <a:bodyPr/>
          <a:lstStyle>
            <a:lvl1pPr marL="0" indent="0" algn="r">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228600" y="2209800"/>
            <a:ext cx="8666456" cy="3977640"/>
          </a:xfrm>
        </p:spPr>
        <p:txBody>
          <a:bodyPr/>
          <a:lstStyle>
            <a:lvl1pPr marL="292608">
              <a:defRPr sz="3200"/>
            </a:lvl1pPr>
            <a:lvl2pPr marL="594360">
              <a:defRPr sz="2800"/>
            </a:lvl2pPr>
            <a:lvl3pPr marL="822960">
              <a:defRPr sz="2400"/>
            </a:lvl3pPr>
            <a:lvl4pPr marL="1051560">
              <a:defRPr sz="2000"/>
            </a:lvl4pPr>
            <a:lvl5pPr marL="1261872">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9" name="Date Placeholder 8"/>
          <p:cNvSpPr>
            <a:spLocks noGrp="1"/>
          </p:cNvSpPr>
          <p:nvPr>
            <p:ph type="dt" sz="half" idx="10"/>
          </p:nvPr>
        </p:nvSpPr>
        <p:spPr>
          <a:xfrm>
            <a:off x="5562600" y="6513670"/>
            <a:ext cx="3002280" cy="274320"/>
          </a:xfrm>
        </p:spPr>
        <p:txBody>
          <a:bodyPr vert="horz" rtlCol="0"/>
          <a:lstStyle>
            <a:extLst/>
          </a:lstStyle>
          <a:p>
            <a:fld id="{DEF9214F-C9D2-41C6-A56B-047039E5D951}" type="datetimeFigureOut">
              <a:rPr lang="en-US" smtClean="0"/>
              <a:pPr/>
              <a:t>7/25/2012</a:t>
            </a:fld>
            <a:endParaRPr lang="en-US"/>
          </a:p>
        </p:txBody>
      </p:sp>
      <p:sp>
        <p:nvSpPr>
          <p:cNvPr id="10" name="Slide Number Placeholder 9"/>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67173549-0570-42A5-8A1D-3CD9B52D55BA}" type="slidenum">
              <a:rPr lang="en-US" smtClean="0"/>
              <a:pPr/>
              <a:t>‹#›</a:t>
            </a:fld>
            <a:endParaRPr lang="en-US"/>
          </a:p>
        </p:txBody>
      </p:sp>
      <p:sp>
        <p:nvSpPr>
          <p:cNvPr id="11" name="Footer Placeholder 10"/>
          <p:cNvSpPr>
            <a:spLocks noGrp="1"/>
          </p:cNvSpPr>
          <p:nvPr>
            <p:ph type="ftr" sz="quarter" idx="12"/>
          </p:nvPr>
        </p:nvSpPr>
        <p:spPr>
          <a:xfrm>
            <a:off x="1600200" y="6513670"/>
            <a:ext cx="3907464" cy="274320"/>
          </a:xfrm>
        </p:spPr>
        <p:txBody>
          <a:bodyPr vert="horz" rtlCol="0"/>
          <a:lstStyle>
            <a:extLst/>
          </a:lstStyle>
          <a:p>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0443" y="4724400"/>
            <a:ext cx="5486400" cy="664536"/>
          </a:xfrm>
        </p:spPr>
        <p:txBody>
          <a:bodyPr anchor="b"/>
          <a:lstStyle>
            <a:lvl1pPr marL="0" algn="r">
              <a:buNone/>
              <a:defRPr sz="2000" b="1"/>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3040443" y="5388936"/>
            <a:ext cx="5486400" cy="912255"/>
          </a:xfrm>
        </p:spPr>
        <p:txBody>
          <a:bodyPr/>
          <a:lstStyle>
            <a:lvl1pPr marL="0" indent="0" algn="r">
              <a:spcBef>
                <a:spcPts val="0"/>
              </a:spcBef>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13" name="Picture Placeholder 12"/>
          <p:cNvSpPr>
            <a:spLocks noGrp="1"/>
          </p:cNvSpPr>
          <p:nvPr>
            <p:ph type="pic" idx="1"/>
          </p:nvPr>
        </p:nvSpPr>
        <p:spPr>
          <a:xfrm>
            <a:off x="304800" y="249864"/>
            <a:ext cx="8534400" cy="4343400"/>
          </a:xfrm>
          <a:prstGeom prst="round2DiagRect">
            <a:avLst>
              <a:gd name="adj1" fmla="val 11403"/>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extLst/>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8" name="Date Placeholder 7"/>
          <p:cNvSpPr>
            <a:spLocks noGrp="1"/>
          </p:cNvSpPr>
          <p:nvPr>
            <p:ph type="dt" sz="half" idx="10"/>
          </p:nvPr>
        </p:nvSpPr>
        <p:spPr>
          <a:xfrm>
            <a:off x="5562600" y="6509004"/>
            <a:ext cx="3002280" cy="274320"/>
          </a:xfrm>
        </p:spPr>
        <p:txBody>
          <a:bodyPr vert="horz" rtlCol="0"/>
          <a:lstStyle>
            <a:extLst/>
          </a:lstStyle>
          <a:p>
            <a:fld id="{DEF9214F-C9D2-41C6-A56B-047039E5D951}" type="datetimeFigureOut">
              <a:rPr lang="en-US" smtClean="0"/>
              <a:pPr/>
              <a:t>7/25/2012</a:t>
            </a:fld>
            <a:endParaRPr lang="en-US"/>
          </a:p>
        </p:txBody>
      </p:sp>
      <p:sp>
        <p:nvSpPr>
          <p:cNvPr id="9" name="Slide Number Placeholder 8"/>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67173549-0570-42A5-8A1D-3CD9B52D55BA}" type="slidenum">
              <a:rPr lang="en-US" smtClean="0"/>
              <a:pPr/>
              <a:t>‹#›</a:t>
            </a:fld>
            <a:endParaRPr lang="en-US"/>
          </a:p>
        </p:txBody>
      </p:sp>
      <p:sp>
        <p:nvSpPr>
          <p:cNvPr id="10" name="Footer Placeholder 9"/>
          <p:cNvSpPr>
            <a:spLocks noGrp="1"/>
          </p:cNvSpPr>
          <p:nvPr>
            <p:ph type="ftr" sz="quarter" idx="12"/>
          </p:nvPr>
        </p:nvSpPr>
        <p:spPr>
          <a:xfrm>
            <a:off x="1600200" y="6509004"/>
            <a:ext cx="3907464" cy="274320"/>
          </a:xfrm>
        </p:spPr>
        <p:txBody>
          <a:bodyPr vert="horz" rtlCol="0"/>
          <a:lstStyle>
            <a:extLst/>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Round Diagonal Corner Rectangle 6"/>
          <p:cNvSpPr/>
          <p:nvPr/>
        </p:nvSpPr>
        <p:spPr>
          <a:xfrm>
            <a:off x="164592" y="147085"/>
            <a:ext cx="8810846" cy="6565392"/>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Footer Placeholder 2"/>
          <p:cNvSpPr>
            <a:spLocks noGrp="1"/>
          </p:cNvSpPr>
          <p:nvPr>
            <p:ph type="ftr" sz="quarter" idx="3"/>
          </p:nvPr>
        </p:nvSpPr>
        <p:spPr>
          <a:xfrm>
            <a:off x="1295400" y="6400800"/>
            <a:ext cx="4212264" cy="274320"/>
          </a:xfrm>
          <a:prstGeom prst="rect">
            <a:avLst/>
          </a:prstGeom>
        </p:spPr>
        <p:txBody>
          <a:bodyPr/>
          <a:lstStyle>
            <a:lvl1pPr algn="r" eaLnBrk="1" latinLnBrk="0" hangingPunct="1">
              <a:defRPr kumimoji="0" sz="1300">
                <a:solidFill>
                  <a:schemeClr val="bg2">
                    <a:tint val="60000"/>
                    <a:satMod val="155000"/>
                  </a:schemeClr>
                </a:solidFill>
              </a:defRPr>
            </a:lvl1pPr>
            <a:extLst/>
          </a:lstStyle>
          <a:p>
            <a:endParaRPr lang="en-US"/>
          </a:p>
        </p:txBody>
      </p:sp>
      <p:sp>
        <p:nvSpPr>
          <p:cNvPr id="14" name="Date Placeholder 13"/>
          <p:cNvSpPr>
            <a:spLocks noGrp="1"/>
          </p:cNvSpPr>
          <p:nvPr>
            <p:ph type="dt" sz="half" idx="2"/>
          </p:nvPr>
        </p:nvSpPr>
        <p:spPr>
          <a:xfrm>
            <a:off x="5562600" y="6400800"/>
            <a:ext cx="3002280" cy="274320"/>
          </a:xfrm>
          <a:prstGeom prst="rect">
            <a:avLst/>
          </a:prstGeom>
        </p:spPr>
        <p:txBody>
          <a:bodyPr/>
          <a:lstStyle>
            <a:lvl1pPr algn="l" eaLnBrk="1" latinLnBrk="0" hangingPunct="1">
              <a:defRPr kumimoji="0" sz="1300">
                <a:solidFill>
                  <a:schemeClr val="bg2">
                    <a:tint val="60000"/>
                    <a:satMod val="155000"/>
                  </a:schemeClr>
                </a:solidFill>
              </a:defRPr>
            </a:lvl1pPr>
            <a:extLst/>
          </a:lstStyle>
          <a:p>
            <a:fld id="{DEF9214F-C9D2-41C6-A56B-047039E5D951}" type="datetimeFigureOut">
              <a:rPr lang="en-US" smtClean="0"/>
              <a:pPr/>
              <a:t>7/25/2012</a:t>
            </a:fld>
            <a:endParaRPr lang="en-US"/>
          </a:p>
        </p:txBody>
      </p:sp>
      <p:sp>
        <p:nvSpPr>
          <p:cNvPr id="23" name="Slide Number Placeholder 22"/>
          <p:cNvSpPr>
            <a:spLocks noGrp="1"/>
          </p:cNvSpPr>
          <p:nvPr>
            <p:ph type="sldNum" sz="quarter" idx="4"/>
          </p:nvPr>
        </p:nvSpPr>
        <p:spPr>
          <a:xfrm>
            <a:off x="8638952" y="6514568"/>
            <a:ext cx="464288" cy="274320"/>
          </a:xfrm>
          <a:prstGeom prst="rect">
            <a:avLst/>
          </a:prstGeom>
        </p:spPr>
        <p:txBody>
          <a:bodyPr anchor="ctr"/>
          <a:lstStyle>
            <a:lvl1pPr algn="r" eaLnBrk="1" latinLnBrk="0" hangingPunct="1">
              <a:defRPr kumimoji="0" sz="1600">
                <a:solidFill>
                  <a:schemeClr val="tx2">
                    <a:shade val="90000"/>
                  </a:schemeClr>
                </a:solidFill>
                <a:effectLst/>
              </a:defRPr>
            </a:lvl1pPr>
            <a:extLst/>
          </a:lstStyle>
          <a:p>
            <a:fld id="{67173549-0570-42A5-8A1D-3CD9B52D55BA}" type="slidenum">
              <a:rPr lang="en-US" smtClean="0"/>
              <a:pPr/>
              <a:t>‹#›</a:t>
            </a:fld>
            <a:endParaRPr lang="en-US"/>
          </a:p>
        </p:txBody>
      </p:sp>
      <p:sp>
        <p:nvSpPr>
          <p:cNvPr id="22" name="Title Placeholder 21"/>
          <p:cNvSpPr>
            <a:spLocks noGrp="1"/>
          </p:cNvSpPr>
          <p:nvPr>
            <p:ph type="title"/>
          </p:nvPr>
        </p:nvSpPr>
        <p:spPr>
          <a:xfrm>
            <a:off x="457200" y="253536"/>
            <a:ext cx="8229600" cy="1143000"/>
          </a:xfrm>
          <a:prstGeom prst="rect">
            <a:avLst/>
          </a:prstGeom>
        </p:spPr>
        <p:txBody>
          <a:bodyPr rIns="91440" anchor="b">
            <a:normAutofit/>
            <a:scene3d>
              <a:camera prst="orthographicFront"/>
              <a:lightRig rig="soft" dir="t">
                <a:rot lat="0" lon="0" rev="2400000"/>
              </a:lightRig>
            </a:scene3d>
            <a:sp3d>
              <a:bevelT w="19050" h="12700"/>
            </a:sp3d>
          </a:bodyPr>
          <a:lstStyle>
            <a:extLst/>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46237"/>
            <a:ext cx="8229600" cy="452628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marL="54864" algn="r" rtl="0" eaLnBrk="1" latinLnBrk="0" hangingPunct="1">
        <a:spcBef>
          <a:spcPct val="0"/>
        </a:spcBef>
        <a:buNone/>
        <a:defRPr kumimoji="0" sz="4600" kern="1200">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latin typeface="+mj-lt"/>
          <a:ea typeface="+mj-ea"/>
          <a:cs typeface="+mj-cs"/>
        </a:defRPr>
      </a:lvl1pPr>
      <a:extLst/>
    </p:titleStyle>
    <p:bodyStyle>
      <a:lvl1pPr marL="292100" indent="-292100" algn="l" rtl="0" eaLnBrk="1" latinLnBrk="0" hangingPunct="1">
        <a:spcBef>
          <a:spcPts val="0"/>
        </a:spcBef>
        <a:buClr>
          <a:schemeClr val="accent1"/>
        </a:buClr>
        <a:buSzPct val="70000"/>
        <a:buFont typeface="Wingdings 2"/>
        <a:buChar char=""/>
        <a:defRPr kumimoji="0" sz="3200" kern="1200">
          <a:solidFill>
            <a:schemeClr val="tx1"/>
          </a:solidFill>
          <a:latin typeface="+mn-lt"/>
          <a:ea typeface="+mn-ea"/>
          <a:cs typeface="+mn-cs"/>
        </a:defRPr>
      </a:lvl1pPr>
      <a:lvl2pPr marL="640080" indent="-228600" algn="l" rtl="0" eaLnBrk="1" latinLnBrk="0" hangingPunct="1">
        <a:spcBef>
          <a:spcPts val="400"/>
        </a:spcBef>
        <a:buClr>
          <a:schemeClr val="accent2"/>
        </a:buClr>
        <a:buSzPct val="90000"/>
        <a:buFontTx/>
        <a:buChar char="•"/>
        <a:defRPr kumimoji="0" sz="2600" kern="1200">
          <a:solidFill>
            <a:schemeClr val="tx1"/>
          </a:solidFill>
          <a:latin typeface="+mn-lt"/>
          <a:ea typeface="+mn-ea"/>
          <a:cs typeface="+mn-cs"/>
        </a:defRPr>
      </a:lvl2pPr>
      <a:lvl3pPr marL="822960" indent="-192024" algn="l" rtl="0" eaLnBrk="1" latinLnBrk="0" hangingPunct="1">
        <a:spcBef>
          <a:spcPts val="400"/>
        </a:spcBef>
        <a:buClr>
          <a:schemeClr val="accent3"/>
        </a:buClr>
        <a:buSzPct val="100000"/>
        <a:buFont typeface="Wingdings 2"/>
        <a:buChar char=""/>
        <a:defRPr kumimoji="0" sz="2300" kern="1200">
          <a:solidFill>
            <a:schemeClr val="tx1"/>
          </a:solidFill>
          <a:latin typeface="+mn-lt"/>
          <a:ea typeface="+mn-ea"/>
          <a:cs typeface="+mn-cs"/>
        </a:defRPr>
      </a:lvl3pPr>
      <a:lvl4pPr marL="1005840" indent="-182880" algn="l" rtl="0" eaLnBrk="1" latinLnBrk="0" hangingPunct="1">
        <a:spcBef>
          <a:spcPts val="400"/>
        </a:spcBef>
        <a:buClr>
          <a:schemeClr val="accent3"/>
        </a:buClr>
        <a:buSzPct val="100000"/>
        <a:buFont typeface="Wingdings 2"/>
        <a:buChar char=""/>
        <a:defRPr kumimoji="0" sz="2000" kern="1200">
          <a:solidFill>
            <a:schemeClr val="tx1"/>
          </a:solidFill>
          <a:latin typeface="+mn-lt"/>
          <a:ea typeface="+mn-ea"/>
          <a:cs typeface="+mn-cs"/>
        </a:defRPr>
      </a:lvl4pPr>
      <a:lvl5pPr marL="1188720" indent="-182880" algn="l" rtl="0" eaLnBrk="1" latinLnBrk="0" hangingPunct="1">
        <a:spcBef>
          <a:spcPts val="400"/>
        </a:spcBef>
        <a:buClr>
          <a:schemeClr val="accent3"/>
        </a:buClr>
        <a:buSzPct val="100000"/>
        <a:buFont typeface="Wingdings 2"/>
        <a:buChar char=""/>
        <a:defRPr kumimoji="0" sz="1900" kern="1200">
          <a:solidFill>
            <a:schemeClr val="tx1"/>
          </a:solidFill>
          <a:latin typeface="+mn-lt"/>
          <a:ea typeface="+mn-ea"/>
          <a:cs typeface="+mn-cs"/>
        </a:defRPr>
      </a:lvl5pPr>
      <a:lvl6pPr marL="1371600" indent="-173736" algn="l" rtl="0"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Writing a Strong Conclusion</a:t>
            </a:r>
            <a:endParaRPr lang="en-US" dirty="0"/>
          </a:p>
        </p:txBody>
      </p:sp>
      <p:sp>
        <p:nvSpPr>
          <p:cNvPr id="3" name="Subtitle 2"/>
          <p:cNvSpPr>
            <a:spLocks noGrp="1"/>
          </p:cNvSpPr>
          <p:nvPr>
            <p:ph type="subTitle" idx="1"/>
          </p:nvPr>
        </p:nvSpPr>
        <p:spPr/>
        <p:txBody>
          <a:bodyPr/>
          <a:lstStyle/>
          <a:p>
            <a:r>
              <a:rPr lang="en-US" dirty="0" smtClean="0"/>
              <a:t>Ideas to Get You Started</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Providing Closure</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Your conclusion should provide closure for your reader.</a:t>
            </a:r>
          </a:p>
          <a:p>
            <a:endParaRPr lang="en-US" dirty="0" smtClean="0"/>
          </a:p>
          <a:p>
            <a:r>
              <a:rPr lang="en-US" dirty="0" smtClean="0"/>
              <a:t>A great conclusion will naturally develop the essay and will not be overly repetitive.</a:t>
            </a:r>
          </a:p>
          <a:p>
            <a:endParaRPr lang="en-US" dirty="0" smtClean="0"/>
          </a:p>
          <a:p>
            <a:r>
              <a:rPr lang="en-US" dirty="0" smtClean="0"/>
              <a:t>Consider ending the essay with a reminder of what you think is most important or an anecdote that illustrates why your ideas are the best.</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ox(in)">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box(in)">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Framework to Consider</a:t>
            </a:r>
            <a:endParaRPr lang="en-US" dirty="0"/>
          </a:p>
        </p:txBody>
      </p:sp>
      <p:sp>
        <p:nvSpPr>
          <p:cNvPr id="3" name="Content Placeholder 2"/>
          <p:cNvSpPr>
            <a:spLocks noGrp="1"/>
          </p:cNvSpPr>
          <p:nvPr>
            <p:ph idx="1"/>
          </p:nvPr>
        </p:nvSpPr>
        <p:spPr>
          <a:xfrm>
            <a:off x="457200" y="1646236"/>
            <a:ext cx="8458200" cy="5211764"/>
          </a:xfrm>
        </p:spPr>
        <p:txBody>
          <a:bodyPr>
            <a:normAutofit fontScale="25000" lnSpcReduction="20000"/>
          </a:bodyPr>
          <a:lstStyle/>
          <a:p>
            <a:pPr>
              <a:buNone/>
            </a:pPr>
            <a:endParaRPr lang="en-US" dirty="0" smtClean="0"/>
          </a:p>
          <a:p>
            <a:pPr>
              <a:buNone/>
            </a:pPr>
            <a:r>
              <a:rPr lang="en-US" sz="6200" dirty="0" smtClean="0"/>
              <a:t>1</a:t>
            </a:r>
            <a:r>
              <a:rPr lang="en-US" sz="6200" baseline="30000" dirty="0" smtClean="0"/>
              <a:t>st</a:t>
            </a:r>
            <a:r>
              <a:rPr lang="en-US" sz="6200" dirty="0" smtClean="0"/>
              <a:t>.  </a:t>
            </a:r>
            <a:r>
              <a:rPr lang="en-US" sz="6200" u="sng" dirty="0" smtClean="0"/>
              <a:t>Restate thesis sentence</a:t>
            </a:r>
            <a:r>
              <a:rPr lang="en-US" sz="6200" dirty="0" smtClean="0"/>
              <a:t>:  (repeat in different words)</a:t>
            </a:r>
          </a:p>
          <a:p>
            <a:pPr>
              <a:buNone/>
            </a:pPr>
            <a:r>
              <a:rPr lang="en-US" sz="6200" dirty="0" smtClean="0"/>
              <a:t> </a:t>
            </a:r>
          </a:p>
          <a:p>
            <a:pPr>
              <a:buNone/>
            </a:pPr>
            <a:r>
              <a:rPr lang="en-US" sz="6200" i="1" dirty="0" smtClean="0"/>
              <a:t>In conclusion, change word order of thesis sentence in introduction.</a:t>
            </a:r>
            <a:r>
              <a:rPr lang="en-US" sz="6200" dirty="0" smtClean="0"/>
              <a:t>	</a:t>
            </a:r>
          </a:p>
          <a:p>
            <a:pPr>
              <a:buNone/>
            </a:pPr>
            <a:r>
              <a:rPr lang="en-US" sz="6200" dirty="0" smtClean="0"/>
              <a:t> </a:t>
            </a:r>
          </a:p>
          <a:p>
            <a:pPr>
              <a:buNone/>
            </a:pPr>
            <a:endParaRPr lang="en-US" sz="6200" dirty="0" smtClean="0"/>
          </a:p>
          <a:p>
            <a:pPr>
              <a:buNone/>
            </a:pPr>
            <a:r>
              <a:rPr lang="en-US" sz="6200" dirty="0" smtClean="0"/>
              <a:t> </a:t>
            </a:r>
          </a:p>
          <a:p>
            <a:pPr>
              <a:buNone/>
            </a:pPr>
            <a:r>
              <a:rPr lang="en-US" sz="6200" dirty="0" smtClean="0"/>
              <a:t>2</a:t>
            </a:r>
            <a:r>
              <a:rPr lang="en-US" sz="6200" baseline="30000" dirty="0" smtClean="0"/>
              <a:t>nd</a:t>
            </a:r>
            <a:r>
              <a:rPr lang="en-US" sz="6200" dirty="0" smtClean="0"/>
              <a:t>. R</a:t>
            </a:r>
            <a:r>
              <a:rPr lang="en-US" sz="6200" u="sng" dirty="0" smtClean="0"/>
              <a:t>ecommendation sentence</a:t>
            </a:r>
            <a:r>
              <a:rPr lang="en-US" sz="6200" dirty="0" smtClean="0"/>
              <a:t>   (exactly what you want reader to do)</a:t>
            </a:r>
          </a:p>
          <a:p>
            <a:pPr>
              <a:buNone/>
            </a:pPr>
            <a:r>
              <a:rPr lang="en-US" sz="6200" dirty="0" smtClean="0"/>
              <a:t> </a:t>
            </a:r>
          </a:p>
          <a:p>
            <a:pPr>
              <a:buNone/>
            </a:pPr>
            <a:r>
              <a:rPr lang="en-US" sz="6200" i="1" dirty="0" smtClean="0"/>
              <a:t>It is absolutely necessary to</a:t>
            </a:r>
            <a:r>
              <a:rPr lang="en-US" sz="6200" dirty="0" smtClean="0"/>
              <a:t> ___________________________________________________</a:t>
            </a:r>
          </a:p>
          <a:p>
            <a:pPr>
              <a:buNone/>
            </a:pPr>
            <a:r>
              <a:rPr lang="en-US" sz="6200" dirty="0" smtClean="0"/>
              <a:t> </a:t>
            </a:r>
          </a:p>
          <a:p>
            <a:pPr>
              <a:buNone/>
            </a:pPr>
            <a:r>
              <a:rPr lang="en-US" sz="6200" dirty="0" smtClean="0"/>
              <a:t>_________________________________________________________________________.</a:t>
            </a:r>
          </a:p>
          <a:p>
            <a:pPr>
              <a:buNone/>
            </a:pPr>
            <a:r>
              <a:rPr lang="en-US" sz="6200" dirty="0" smtClean="0"/>
              <a:t>**Be sure to add one or two sentences after this to completely  explain your recommendation/idea.</a:t>
            </a:r>
          </a:p>
          <a:p>
            <a:pPr>
              <a:buNone/>
            </a:pPr>
            <a:endParaRPr lang="en-US" sz="6200" dirty="0" smtClean="0"/>
          </a:p>
          <a:p>
            <a:pPr>
              <a:buNone/>
            </a:pPr>
            <a:endParaRPr lang="en-US" sz="6200" dirty="0" smtClean="0"/>
          </a:p>
          <a:p>
            <a:pPr>
              <a:buNone/>
            </a:pPr>
            <a:r>
              <a:rPr lang="en-US" sz="6200" dirty="0" smtClean="0"/>
              <a:t>3</a:t>
            </a:r>
            <a:r>
              <a:rPr lang="en-US" sz="6200" baseline="30000" dirty="0" smtClean="0"/>
              <a:t>rd</a:t>
            </a:r>
            <a:r>
              <a:rPr lang="en-US" sz="6200" dirty="0" smtClean="0"/>
              <a:t>.  </a:t>
            </a:r>
            <a:r>
              <a:rPr lang="en-US" sz="6200" u="sng" dirty="0" smtClean="0"/>
              <a:t>Warning sentence</a:t>
            </a:r>
            <a:r>
              <a:rPr lang="en-US" sz="6200" dirty="0" smtClean="0"/>
              <a:t>  (bad thing that will happen if your recommendation not followed)</a:t>
            </a:r>
          </a:p>
          <a:p>
            <a:pPr>
              <a:buNone/>
            </a:pPr>
            <a:r>
              <a:rPr lang="en-US" sz="6200" dirty="0" smtClean="0"/>
              <a:t> </a:t>
            </a:r>
          </a:p>
          <a:p>
            <a:pPr>
              <a:buNone/>
            </a:pPr>
            <a:r>
              <a:rPr lang="en-US" sz="6200" i="1" dirty="0" smtClean="0"/>
              <a:t>If this is not done, then_______________________________________________________</a:t>
            </a:r>
            <a:endParaRPr lang="en-US" sz="6200" dirty="0" smtClean="0"/>
          </a:p>
          <a:p>
            <a:pPr>
              <a:buNone/>
            </a:pPr>
            <a:r>
              <a:rPr lang="en-US" sz="6200" dirty="0" smtClean="0"/>
              <a:t> </a:t>
            </a:r>
          </a:p>
          <a:p>
            <a:pPr>
              <a:buNone/>
            </a:pPr>
            <a:endParaRPr lang="en-US" sz="6200" dirty="0" smtClean="0"/>
          </a:p>
          <a:p>
            <a:pPr>
              <a:buNone/>
            </a:pPr>
            <a:r>
              <a:rPr lang="en-US" sz="6200" dirty="0" smtClean="0"/>
              <a:t>4th. </a:t>
            </a:r>
            <a:r>
              <a:rPr lang="en-US" sz="6200" u="sng" dirty="0" smtClean="0"/>
              <a:t>Closing sentence</a:t>
            </a:r>
            <a:r>
              <a:rPr lang="en-US" sz="6200" dirty="0" smtClean="0"/>
              <a:t>   (final thought for whole essay)</a:t>
            </a:r>
          </a:p>
          <a:p>
            <a:pPr>
              <a:buNone/>
            </a:pPr>
            <a:r>
              <a:rPr lang="en-US" sz="6200" dirty="0" smtClean="0"/>
              <a:t>	</a:t>
            </a:r>
          </a:p>
          <a:p>
            <a:pPr>
              <a:buNone/>
            </a:pPr>
            <a:r>
              <a:rPr lang="en-US" sz="6200" i="1" dirty="0" smtClean="0"/>
              <a:t>The one most important thing to remember is</a:t>
            </a:r>
            <a:r>
              <a:rPr lang="en-US" sz="6200" dirty="0" smtClean="0"/>
              <a:t> _____________________________________</a:t>
            </a:r>
          </a:p>
          <a:p>
            <a:pPr>
              <a:buNone/>
            </a:pPr>
            <a:r>
              <a:rPr lang="en-US" sz="6200" dirty="0" smtClean="0"/>
              <a:t> </a:t>
            </a:r>
          </a:p>
          <a:p>
            <a:pPr>
              <a:buNone/>
            </a:pPr>
            <a:r>
              <a:rPr lang="en-US" sz="6200" dirty="0" smtClean="0"/>
              <a:t>_________________________________________________________________________.</a:t>
            </a:r>
            <a:endParaRPr lang="en-US" sz="62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Success Essay Example</a:t>
            </a:r>
            <a:endParaRPr lang="en-US" dirty="0"/>
          </a:p>
        </p:txBody>
      </p:sp>
      <p:sp>
        <p:nvSpPr>
          <p:cNvPr id="3" name="Content Placeholder 2"/>
          <p:cNvSpPr>
            <a:spLocks noGrp="1"/>
          </p:cNvSpPr>
          <p:nvPr>
            <p:ph idx="1"/>
          </p:nvPr>
        </p:nvSpPr>
        <p:spPr/>
        <p:txBody>
          <a:bodyPr>
            <a:normAutofit fontScale="85000" lnSpcReduction="20000"/>
          </a:bodyPr>
          <a:lstStyle/>
          <a:p>
            <a:pPr marL="0" indent="0">
              <a:buNone/>
            </a:pPr>
            <a:r>
              <a:rPr lang="en-US" dirty="0" smtClean="0"/>
              <a:t>	In conclusion, all students should strive for personal success in their lives.  It is absolutely necessary to have certain traits in order to achieve success—both in school and away from school.  Traits such as being prepared, focusing on individual responsibility, and maintaining structure and organization will help students with their schoolwork as well as in life.  If this is not done, success will be difficult to accomplish, and many students will struggle.  The one most important thing to remember is that personal motivation and a positive work ethic are the cornerstones for success and accomplishment.</a:t>
            </a:r>
          </a:p>
          <a:p>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oundry">
  <a:themeElements>
    <a:clrScheme name="Foundry">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Foundry">
      <a:majorFont>
        <a:latin typeface="Rockwell"/>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oundry">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tint val="75000"/>
                <a:satMod val="400000"/>
              </a:schemeClr>
            </a:gs>
            <a:gs pos="20000">
              <a:schemeClr val="phClr">
                <a:tint val="80000"/>
                <a:satMod val="355000"/>
              </a:schemeClr>
            </a:gs>
            <a:gs pos="100000">
              <a:schemeClr val="phClr">
                <a:tint val="95000"/>
                <a:shade val="55000"/>
                <a:satMod val="355000"/>
              </a:schemeClr>
            </a:gs>
          </a:gsLst>
          <a:path path="circle">
            <a:fillToRect l="67500" t="35000" r="32500" b="65000"/>
          </a:path>
        </a:gradFill>
        <a:blipFill>
          <a:blip xmlns:r="http://schemas.openxmlformats.org/officeDocument/2006/relationships" r:embed="rId1">
            <a:duotone>
              <a:schemeClr val="phClr">
                <a:shade val="30000"/>
                <a:satMod val="120000"/>
              </a:schemeClr>
              <a:schemeClr val="phClr">
                <a:tint val="70000"/>
                <a:satMod val="250000"/>
              </a:schemeClr>
            </a:duotone>
          </a:blip>
          <a:tile tx="0" ty="0" sx="50000" sy="50000" flip="none" algn="t"/>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Foundry</Template>
  <TotalTime>16</TotalTime>
  <Words>79</Words>
  <Application>Microsoft Office PowerPoint</Application>
  <PresentationFormat>On-screen Show (4:3)</PresentationFormat>
  <Paragraphs>36</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Foundry</vt:lpstr>
      <vt:lpstr>Writing a Strong Conclusion</vt:lpstr>
      <vt:lpstr>Providing Closure</vt:lpstr>
      <vt:lpstr>Framework to Consider</vt:lpstr>
      <vt:lpstr>Success Essay Example</vt:lpstr>
    </vt:vector>
  </TitlesOfParts>
  <Company>bcss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Writing a Strong Conclusion</dc:title>
  <dc:creator>katie.perry</dc:creator>
  <cp:lastModifiedBy>katie.perry</cp:lastModifiedBy>
  <cp:revision>5</cp:revision>
  <dcterms:created xsi:type="dcterms:W3CDTF">2011-08-09T12:25:17Z</dcterms:created>
  <dcterms:modified xsi:type="dcterms:W3CDTF">2012-07-25T14:17:53Z</dcterms:modified>
</cp:coreProperties>
</file>